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80" r:id="rId11"/>
    <p:sldId id="281" r:id="rId12"/>
    <p:sldId id="272" r:id="rId13"/>
    <p:sldId id="284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4BD"/>
    <a:srgbClr val="DE4A22"/>
    <a:srgbClr val="CC6600"/>
    <a:srgbClr val="3709B7"/>
    <a:srgbClr val="D8D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4EF798-4116-4581-877A-7EDD6AAA54D0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B4FCA3-1058-44E3-816F-5F04E5FEDD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57.JPG"/>
          <p:cNvPicPr>
            <a:picLocks noChangeAspect="1"/>
          </p:cNvPicPr>
          <p:nvPr/>
        </p:nvPicPr>
        <p:blipFill>
          <a:blip r:embed="rId2" cstate="print"/>
          <a:srcRect l="3284" t="20502" r="44420" b="26954"/>
          <a:stretch>
            <a:fillRect/>
          </a:stretch>
        </p:blipFill>
        <p:spPr>
          <a:xfrm>
            <a:off x="0" y="-1"/>
            <a:ext cx="9144000" cy="6890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048000"/>
            <a:ext cx="6477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91200" y="2057400"/>
            <a:ext cx="3126378" cy="2590800"/>
            <a:chOff x="1536278" y="406801"/>
            <a:chExt cx="6092429" cy="5105400"/>
          </a:xfrm>
        </p:grpSpPr>
        <p:sp>
          <p:nvSpPr>
            <p:cNvPr id="6" name="Oval 5"/>
            <p:cNvSpPr/>
            <p:nvPr/>
          </p:nvSpPr>
          <p:spPr>
            <a:xfrm>
              <a:off x="1536278" y="406801"/>
              <a:ext cx="6092429" cy="5105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060647" y="2622630"/>
              <a:ext cx="1066799" cy="838200"/>
              <a:chOff x="4060647" y="2622630"/>
              <a:chExt cx="1066799" cy="8382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060647" y="2622630"/>
                <a:ext cx="609600" cy="53339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517847" y="2927431"/>
                <a:ext cx="609599" cy="53339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Oval 4"/>
          <p:cNvSpPr/>
          <p:nvPr/>
        </p:nvSpPr>
        <p:spPr>
          <a:xfrm>
            <a:off x="8077200" y="2126164"/>
            <a:ext cx="457200" cy="457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791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পরমাণু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371600"/>
            <a:ext cx="5334000" cy="4267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27515" y="3085006"/>
            <a:ext cx="6096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18015" y="2593069"/>
            <a:ext cx="3048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76400" y="4001633"/>
            <a:ext cx="304800" cy="381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343400" y="4419600"/>
            <a:ext cx="457200" cy="533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4419600" y="16763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4419600" y="2971795"/>
            <a:ext cx="76200" cy="7620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3276600" y="2590795"/>
            <a:ext cx="76200" cy="76200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5-Point Star 33"/>
          <p:cNvSpPr/>
          <p:nvPr/>
        </p:nvSpPr>
        <p:spPr>
          <a:xfrm>
            <a:off x="2362200" y="1447800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5-Point Star 35"/>
          <p:cNvSpPr/>
          <p:nvPr/>
        </p:nvSpPr>
        <p:spPr>
          <a:xfrm>
            <a:off x="1905000" y="4343395"/>
            <a:ext cx="76200" cy="76200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5-Point Star 36"/>
          <p:cNvSpPr/>
          <p:nvPr/>
        </p:nvSpPr>
        <p:spPr>
          <a:xfrm>
            <a:off x="609600" y="5257800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457200" y="43433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1371600" y="1752595"/>
            <a:ext cx="76200" cy="76200"/>
          </a:xfrm>
          <a:prstGeom prst="star5">
            <a:avLst/>
          </a:prstGeom>
          <a:solidFill>
            <a:srgbClr val="FFFF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1219200" y="2971795"/>
            <a:ext cx="762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304800" y="17525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5257800" y="48767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5-Point Star 43"/>
          <p:cNvSpPr/>
          <p:nvPr/>
        </p:nvSpPr>
        <p:spPr>
          <a:xfrm>
            <a:off x="4648200" y="45719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5-Point Star 44"/>
          <p:cNvSpPr/>
          <p:nvPr/>
        </p:nvSpPr>
        <p:spPr>
          <a:xfrm>
            <a:off x="4114800" y="5410200"/>
            <a:ext cx="76200" cy="76200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3048000" y="4724395"/>
            <a:ext cx="762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07422" y="1672039"/>
            <a:ext cx="4495800" cy="365760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970315" y="2704006"/>
            <a:ext cx="1600200" cy="137160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574074" y="2336068"/>
            <a:ext cx="2438400" cy="2299063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76400" y="5783759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51" name="Cloud 50"/>
          <p:cNvSpPr/>
          <p:nvPr/>
        </p:nvSpPr>
        <p:spPr>
          <a:xfrm>
            <a:off x="4259240" y="1371600"/>
            <a:ext cx="1219200" cy="609600"/>
          </a:xfrm>
          <a:prstGeom prst="cloud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/>
        </p:nvSpPr>
        <p:spPr>
          <a:xfrm>
            <a:off x="304800" y="2057395"/>
            <a:ext cx="838200" cy="609600"/>
          </a:xfrm>
          <a:prstGeom prst="cloud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1500" y="127337"/>
            <a:ext cx="8346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033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দুইটিতে কি কি মিল </a:t>
            </a:r>
            <a:r>
              <a:rPr lang="bn-BD" sz="6000" dirty="0" smtClean="0">
                <a:solidFill>
                  <a:srgbClr val="033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6000" dirty="0" smtClean="0">
                <a:solidFill>
                  <a:srgbClr val="033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BD" sz="6000" dirty="0" smtClean="0">
                <a:solidFill>
                  <a:srgbClr val="033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0334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1137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চিত্র দুইটি ভালভাবে লক্ষ্য কর: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1371600" y="5181600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416 C 0.04809 -0.00416 0.0875 0.04024 0.0875 0.09598 C 0.0875 0.15079 0.04809 0.19588 -1.38889E-6 0.19588 C -0.04844 0.19588 -0.0875 0.15079 -0.0875 0.09598 C -0.0875 0.04024 -0.04844 -0.00416 -1.38889E-6 -0.00416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1 -0.26874 C 0.17795 -0.26874 0.23785 -0.19404 0.23785 -0.10222 C 0.23785 -0.01041 0.17795 0.06452 0.10451 0.06452 C 0.0309 0.06452 -0.02882 -0.01041 -0.02882 -0.10222 C -0.02882 -0.19404 0.0309 -0.26874 0.10451 -0.26874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-0.43848 C -0.05208 -0.43848 0.05833 -0.31938 0.05833 -0.17276 C 0.05833 -0.02659 -0.05208 0.09297 -0.1875 0.09297 C -0.32309 0.09297 -0.43333 -0.02659 -0.43333 -0.17276 C -0.43333 -0.31938 -0.32309 -0.43848 -0.1875 -0.43848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1 -0.0444 C -0.01093 -0.0444 0.06667 0.03978 0.06667 0.14454 C 0.06667 0.24769 -0.01093 0.33349 -0.10451 0.33349 C -0.19878 0.33349 -0.275 0.24769 -0.275 0.14454 C -0.275 0.03978 -0.19878 -0.0444 -0.10451 -0.0444 Z " pathEditMode="relative" rAng="0" ptsTypes="fffff">
                                      <p:cBhvr>
                                        <p:cTn id="6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60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0" grpId="0"/>
      <p:bldP spid="10" grpId="1"/>
      <p:bldP spid="9" grpId="0" animBg="1"/>
      <p:bldP spid="9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6" grpId="0" animBg="1"/>
      <p:bldP spid="26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/>
      <p:bldP spid="50" grpId="1"/>
      <p:bldP spid="51" grpId="0" animBg="1"/>
      <p:bldP spid="52" grpId="0" animBg="1"/>
      <p:bldP spid="35" grpId="0"/>
      <p:bldP spid="35" grpId="1"/>
      <p:bldP spid="2" grpId="0"/>
      <p:bldP spid="2" grpId="1"/>
      <p:bldP spid="56" grpId="0" animBg="1"/>
      <p:bldP spid="5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77388" y="659674"/>
            <a:ext cx="7809411" cy="5638800"/>
            <a:chOff x="1837507" y="406801"/>
            <a:chExt cx="5959061" cy="5105400"/>
          </a:xfrm>
        </p:grpSpPr>
        <p:sp>
          <p:nvSpPr>
            <p:cNvPr id="10" name="Oval 9"/>
            <p:cNvSpPr/>
            <p:nvPr/>
          </p:nvSpPr>
          <p:spPr>
            <a:xfrm>
              <a:off x="1837507" y="406801"/>
              <a:ext cx="5959061" cy="5105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199707" y="2464201"/>
              <a:ext cx="1066800" cy="838200"/>
              <a:chOff x="4199707" y="2464201"/>
              <a:chExt cx="1066800" cy="838200"/>
            </a:xfrm>
          </p:grpSpPr>
          <p:sp>
            <p:nvSpPr>
              <p:cNvPr id="12" name="Oval 3"/>
              <p:cNvSpPr/>
              <p:nvPr/>
            </p:nvSpPr>
            <p:spPr>
              <a:xfrm>
                <a:off x="4199707" y="2464201"/>
                <a:ext cx="609600" cy="5334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656907" y="2769001"/>
                <a:ext cx="609600" cy="5334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Oval 13"/>
          <p:cNvSpPr/>
          <p:nvPr/>
        </p:nvSpPr>
        <p:spPr>
          <a:xfrm>
            <a:off x="5257800" y="470848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5" name="Right Arrow 14"/>
          <p:cNvSpPr/>
          <p:nvPr/>
        </p:nvSpPr>
        <p:spPr>
          <a:xfrm>
            <a:off x="5105400" y="2438400"/>
            <a:ext cx="2352223" cy="91330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কেন্দ্রাদিগ বল</a:t>
            </a:r>
            <a:endParaRPr lang="en-US" sz="3200" dirty="0"/>
          </a:p>
        </p:txBody>
      </p:sp>
      <p:sp>
        <p:nvSpPr>
          <p:cNvPr id="20" name="Left Arrow 19"/>
          <p:cNvSpPr/>
          <p:nvPr/>
        </p:nvSpPr>
        <p:spPr>
          <a:xfrm>
            <a:off x="5410200" y="3298370"/>
            <a:ext cx="2362200" cy="9144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 বল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9 -0.01665 C 0.14931 -0.01665 0.34445 0.16813 0.34445 0.39963 C 0.34445 0.62766 0.14931 0.81591 -0.08559 0.81591 C -0.32291 0.81591 -0.51389 0.62766 -0.51389 0.39963 C -0.51389 0.16813 -0.32291 -0.01665 -0.08559 -0.01665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-7.40741E-7 L 0.10833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1.46161E-6 L -0.0875 -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5" grpId="2" animBg="1"/>
      <p:bldP spid="20" grpId="1" animBg="1"/>
      <p:bldP spid="20" grpId="2" animBg="1"/>
      <p:bldP spid="20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সীমাবদ্ধতা: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0" y="1143000"/>
            <a:ext cx="6248400" cy="4419600"/>
            <a:chOff x="1837507" y="406801"/>
            <a:chExt cx="5791200" cy="5105400"/>
          </a:xfrm>
        </p:grpSpPr>
        <p:sp>
          <p:nvSpPr>
            <p:cNvPr id="11" name="Oval 10"/>
            <p:cNvSpPr/>
            <p:nvPr/>
          </p:nvSpPr>
          <p:spPr>
            <a:xfrm>
              <a:off x="1837507" y="406801"/>
              <a:ext cx="5791200" cy="5105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0"/>
            <p:cNvGrpSpPr/>
            <p:nvPr/>
          </p:nvGrpSpPr>
          <p:grpSpPr>
            <a:xfrm>
              <a:off x="4199707" y="2464201"/>
              <a:ext cx="1066800" cy="838200"/>
              <a:chOff x="4199707" y="2464201"/>
              <a:chExt cx="1066800" cy="838200"/>
            </a:xfrm>
          </p:grpSpPr>
          <p:sp>
            <p:nvSpPr>
              <p:cNvPr id="16" name="Oval 3"/>
              <p:cNvSpPr/>
              <p:nvPr/>
            </p:nvSpPr>
            <p:spPr>
              <a:xfrm>
                <a:off x="4199707" y="2464201"/>
                <a:ext cx="609600" cy="5334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56907" y="2769001"/>
                <a:ext cx="609600" cy="5334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Oval 17"/>
          <p:cNvSpPr/>
          <p:nvPr/>
        </p:nvSpPr>
        <p:spPr>
          <a:xfrm>
            <a:off x="1524000" y="318789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51064E-7 C -0.01025 -0.16859 0.11996 -0.31337 0.29513 -0.324 C 0.46215 -0.3358 0.61857 -0.22363 0.62899 -0.06013 C 0.64236 0.09089 0.53246 0.23127 0.37569 0.24121 C 0.23246 0.24908 0.09635 0.15588 0.08593 0.0155 C 0.07569 -0.11309 0.16701 -0.23358 0.3 -0.24329 C 0.42274 -0.25069 0.53784 -0.17299 0.54566 -0.05504 C 0.55347 0.05019 0.4802 0.15333 0.37066 0.15796 C 0.27152 0.16559 0.1776 0.10592 0.16944 0.00995 C 0.16458 -0.07562 0.21927 -0.15795 0.30538 -0.16304 C 0.38107 -0.16859 0.45677 -0.1228 0.46215 -0.04995 C 0.46701 0.01272 0.42829 0.07262 0.36527 0.07771 C 0.31319 0.08303 0.25833 0.05504 0.25538 0.00555 C 0.25052 -0.03561 0.27152 -0.0777 0.31024 -0.08326 C 0.34201 -0.08326 0.37326 -0.07262 0.37829 -0.04533 C 0.38107 -0.02775 0.37569 -0.00994 0.36007 -0.00208 C 0.3526 -8.51064E-7 0.34722 -8.51064E-7 0.33941 -0.00208 " pathEditMode="relative" rAng="0" ptsTypes="fffffffffffffffff">
                                      <p:cBhvr>
                                        <p:cTn id="32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4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8" grpId="1" animBg="1"/>
      <p:bldP spid="1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5867400" y="1650594"/>
            <a:ext cx="2971800" cy="2590800"/>
            <a:chOff x="1837507" y="406801"/>
            <a:chExt cx="5791200" cy="5105400"/>
          </a:xfrm>
        </p:grpSpPr>
        <p:sp>
          <p:nvSpPr>
            <p:cNvPr id="6" name="Oval 5"/>
            <p:cNvSpPr/>
            <p:nvPr/>
          </p:nvSpPr>
          <p:spPr>
            <a:xfrm>
              <a:off x="1837507" y="406801"/>
              <a:ext cx="5791200" cy="5105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4199707" y="2464201"/>
              <a:ext cx="1066800" cy="838200"/>
              <a:chOff x="4199707" y="2464201"/>
              <a:chExt cx="1066800" cy="8382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199707" y="2464201"/>
                <a:ext cx="609600" cy="5334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56907" y="2769001"/>
                <a:ext cx="609600" cy="5334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Oval 4"/>
          <p:cNvSpPr/>
          <p:nvPr/>
        </p:nvSpPr>
        <p:spPr>
          <a:xfrm>
            <a:off x="8574206" y="2829988"/>
            <a:ext cx="457200" cy="385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638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</a:t>
            </a:r>
            <a:r>
              <a:rPr lang="en-US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পরমাণু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52" y="533401"/>
            <a:ext cx="5434148" cy="5029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27515" y="2627806"/>
            <a:ext cx="6096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50522" y="2133638"/>
            <a:ext cx="304800" cy="304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704184" y="3608117"/>
            <a:ext cx="304800" cy="381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392304" y="3886195"/>
            <a:ext cx="457200" cy="533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4419600" y="12191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4419600" y="2514595"/>
            <a:ext cx="76200" cy="7620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3276600" y="21335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5-Point Star 33"/>
          <p:cNvSpPr/>
          <p:nvPr/>
        </p:nvSpPr>
        <p:spPr>
          <a:xfrm>
            <a:off x="2362200" y="9143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5-Point Star 35"/>
          <p:cNvSpPr/>
          <p:nvPr/>
        </p:nvSpPr>
        <p:spPr>
          <a:xfrm>
            <a:off x="1905000" y="38861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5-Point Star 36"/>
          <p:cNvSpPr/>
          <p:nvPr/>
        </p:nvSpPr>
        <p:spPr>
          <a:xfrm>
            <a:off x="1371600" y="51053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457200" y="38861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1371600" y="1295395"/>
            <a:ext cx="762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1219200" y="2514595"/>
            <a:ext cx="76200" cy="76200"/>
          </a:xfrm>
          <a:prstGeom prst="star5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304800" y="12953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5257800" y="44195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5-Point Star 43"/>
          <p:cNvSpPr/>
          <p:nvPr/>
        </p:nvSpPr>
        <p:spPr>
          <a:xfrm>
            <a:off x="4648200" y="4114795"/>
            <a:ext cx="76200" cy="762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5-Point Star 44"/>
          <p:cNvSpPr/>
          <p:nvPr/>
        </p:nvSpPr>
        <p:spPr>
          <a:xfrm>
            <a:off x="4114800" y="5333995"/>
            <a:ext cx="76200" cy="76200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3048000" y="4267195"/>
            <a:ext cx="76200" cy="76200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07422" y="1214839"/>
            <a:ext cx="4495800" cy="365760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1970315" y="2246806"/>
            <a:ext cx="1600200" cy="137160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574074" y="1878868"/>
            <a:ext cx="2438400" cy="2299063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905000" y="5688874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51" name="Cloud 50"/>
          <p:cNvSpPr/>
          <p:nvPr/>
        </p:nvSpPr>
        <p:spPr>
          <a:xfrm>
            <a:off x="4191000" y="609595"/>
            <a:ext cx="1219200" cy="609600"/>
          </a:xfrm>
          <a:prstGeom prst="cloud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/>
        </p:nvSpPr>
        <p:spPr>
          <a:xfrm>
            <a:off x="304800" y="1600195"/>
            <a:ext cx="838200" cy="609600"/>
          </a:xfrm>
          <a:prstGeom prst="cloud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0416 C 0.05503 -0.00416 0.09444 0.04025 0.09444 0.09598 C 0.09444 0.15079 0.05503 0.19589 0.00694 0.19589 C -0.04149 0.19589 -0.08056 0.15079 -0.08056 0.09598 C -0.08056 0.04025 -0.04149 -0.00416 0.00694 -0.00416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1 -0.27798 C 0.17605 -0.27798 0.23594 -0.20328 0.23594 -0.11147 C 0.23594 -0.01942 0.17605 0.05528 0.10261 0.05528 C 0.029 0.05528 -0.03073 -0.01942 -0.03073 -0.11147 C -0.03073 -0.20328 0.029 -0.27798 0.10261 -0.27798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-0.42785 C -0.05746 -0.42785 0.05295 -0.30875 0.05295 -0.16212 C 0.05295 -0.01596 -0.05746 0.1036 -0.19288 0.1036 C -0.32847 0.1036 -0.43871 -0.01596 -0.43871 -0.16212 C -0.43871 -0.30875 -0.32847 -0.42785 -0.19288 -0.42785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1 -0.20097 C -0.07152 -0.20097 0.00226 -0.11679 0.00226 -0.01202 C 0.00226 0.09158 -0.07152 0.17692 -0.16041 0.17692 C -0.25017 0.17692 -0.32274 0.09158 -0.32274 -0.01202 C -0.32274 -0.11679 -0.25017 -0.20097 -0.16041 -0.20097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9" grpId="0" animBg="1"/>
      <p:bldP spid="9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6" grpId="0" animBg="1"/>
      <p:bldP spid="26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bn-BD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 কণিকাগুলো কি কি?</a:t>
            </a:r>
          </a:p>
          <a:p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28194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মূল্যায়ন: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5146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bn-BD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রাদারফোর্ড তার পরমাণু মডেলকে কিসের সাথে তুলনা করেন?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3434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bn-BD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তাড়িতচৌম্বকীয় তত্ত্ব কে আবিষ্কার করেন?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864544"/>
            <a:ext cx="36576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বাড়ীর কাজ: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443877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রাদারফোর্ডের পরমাণু মডেল কতটুকু গ্রহনযোগ্য নিজের ভাষায় লিখ?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47189_com_36317285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63" y="317863"/>
            <a:ext cx="1600200" cy="1802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962400"/>
            <a:ext cx="7498080" cy="2057400"/>
          </a:xfrm>
        </p:spPr>
        <p:txBody>
          <a:bodyPr>
            <a:no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tomi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4343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4652"/>
            <a:ext cx="2743200" cy="1676400"/>
          </a:xfrm>
          <a:prstGeom prst="rightArrow">
            <a:avLst/>
          </a:prstGeo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পরিচিতি: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26" y="1981200"/>
            <a:ext cx="4572000" cy="3886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মোঃ ইমাম জাফর সাদেক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মোগলবাসা দ্বি-মুখী উচ্চ বিদ্যালয়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কুড়িগ্রাম সদর, কুড়িগ্রাম।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ফোন নং: ০১৭১৬-৭৫২৭০৭</a:t>
            </a:r>
          </a:p>
          <a:p>
            <a:pPr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	ijsadeque@gmail.com    	ijsadeque@yahoo.com</a:t>
            </a:r>
          </a:p>
        </p:txBody>
      </p:sp>
      <p:pic>
        <p:nvPicPr>
          <p:cNvPr id="6" name="Picture 5" descr="Passport5 1.51-1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609600"/>
            <a:ext cx="1392856" cy="175260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20574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শ্রেণী: নবম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বিষয়: রসায়ন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সাধারণ পাঠ: পরমাণুর গঠন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বিশেষ পাঠ: রাদারফোর্ডের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পরমাণু মডেল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4" presetClass="exit" presetSubtype="0" decel="10000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/>
      <p:bldP spid="3" grpId="1" uiExpand="1" build="p"/>
      <p:bldP spid="9" grpId="2"/>
      <p:bldP spid="9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"/>
            <a:ext cx="4297680" cy="765048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চিত্রটি লক্ষ্য কর: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arthZP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105400"/>
            <a:ext cx="8077200" cy="1051560"/>
          </a:xfrm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কি দেখছ?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486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 মডেল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রাদারফোর্ডের পরমাণুর মডেল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228600"/>
            <a:ext cx="3195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ug-cartoon.jpg"/>
          <p:cNvPicPr>
            <a:picLocks noChangeAspect="1"/>
          </p:cNvPicPr>
          <p:nvPr/>
        </p:nvPicPr>
        <p:blipFill>
          <a:blip r:embed="rId2"/>
          <a:srcRect l="5431" r="5112"/>
          <a:stretch>
            <a:fillRect/>
          </a:stretch>
        </p:blipFill>
        <p:spPr>
          <a:xfrm>
            <a:off x="6437811" y="2895600"/>
            <a:ext cx="2667000" cy="327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" y="11430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endParaRPr lang="bn-BD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68" y="2042279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 কণিকা গুলোর নাম বলতে পারবে।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670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পরমাণু সম্পর্কে রাদারফোর্ডের মডেল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রাদারফোর্ডের পরমাণু মডেলের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30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308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308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1678011"/>
            <a:ext cx="2672153" cy="2926644"/>
          </a:xfrm>
          <a:prstGeom prst="ellipse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50474" y="2471055"/>
            <a:ext cx="1934936" cy="1402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65397" y="2089009"/>
            <a:ext cx="2087196" cy="2247751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98705" y="1394107"/>
            <a:ext cx="2085917" cy="2158281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3562" y="3017438"/>
            <a:ext cx="2039903" cy="2196817"/>
          </a:xfrm>
          <a:prstGeom prst="ellipse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5" dur="308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6" dur="308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7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8" dur="308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9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6776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পরমাণুতে কিভাবে থাকে?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2057400"/>
            <a:ext cx="2057400" cy="2192216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381000"/>
            <a:ext cx="2132526" cy="2117090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1981200"/>
            <a:ext cx="2137432" cy="2301849"/>
          </a:xfrm>
          <a:prstGeom prst="ellipse">
            <a:avLst/>
          </a:prstGeom>
          <a:solidFill>
            <a:schemeClr val="bg2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-457200"/>
            <a:ext cx="3505200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13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13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50"/>
                            </p:stCondLst>
                            <p:childTnLst>
                              <p:par>
                                <p:cTn id="6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 animBg="1"/>
      <p:bldP spid="5" grpId="0" animBg="1"/>
      <p:bldP spid="5" grpId="1" animBg="1"/>
      <p:bldP spid="6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rnest-rutherf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"/>
            <a:ext cx="7010400" cy="584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587758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334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আর্নেষ্ট রাদারফোর্ড (১৮৭১-১৯৩৭)</a:t>
            </a:r>
            <a:endParaRPr lang="en-US" sz="3200" dirty="0">
              <a:solidFill>
                <a:srgbClr val="0334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91401" y="3593752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1" y="4434835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1800" y="2423159"/>
            <a:ext cx="9906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75864" y="1432559"/>
            <a:ext cx="128233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কক্ষপথ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562601" y="1661159"/>
            <a:ext cx="1613264" cy="274319"/>
            <a:chOff x="4724400" y="672737"/>
            <a:chExt cx="2477590" cy="228600"/>
          </a:xfrm>
        </p:grpSpPr>
        <p:cxnSp>
          <p:nvCxnSpPr>
            <p:cNvPr id="58" name="Straight Connector 57"/>
            <p:cNvCxnSpPr/>
            <p:nvPr/>
          </p:nvCxnSpPr>
          <p:spPr>
            <a:xfrm rot="10800000">
              <a:off x="5867401" y="672737"/>
              <a:ext cx="1334589" cy="330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 flipV="1">
              <a:off x="4724400" y="672737"/>
              <a:ext cx="11430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/>
          <p:cNvSpPr/>
          <p:nvPr/>
        </p:nvSpPr>
        <p:spPr>
          <a:xfrm>
            <a:off x="1066800" y="746759"/>
            <a:ext cx="4791893" cy="4495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10"/>
          <p:cNvGrpSpPr/>
          <p:nvPr/>
        </p:nvGrpSpPr>
        <p:grpSpPr>
          <a:xfrm>
            <a:off x="3037117" y="2512420"/>
            <a:ext cx="856591" cy="711991"/>
            <a:chOff x="4218714" y="2411876"/>
            <a:chExt cx="1035225" cy="808533"/>
          </a:xfrm>
        </p:grpSpPr>
        <p:sp>
          <p:nvSpPr>
            <p:cNvPr id="68" name="Oval 3"/>
            <p:cNvSpPr/>
            <p:nvPr/>
          </p:nvSpPr>
          <p:spPr>
            <a:xfrm>
              <a:off x="4218714" y="2411876"/>
              <a:ext cx="609600" cy="53339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4644339" y="2687009"/>
              <a:ext cx="609600" cy="533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Oval 69"/>
          <p:cNvSpPr/>
          <p:nvPr/>
        </p:nvSpPr>
        <p:spPr>
          <a:xfrm>
            <a:off x="5562600" y="2423159"/>
            <a:ext cx="456283" cy="456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262948" y="2420276"/>
            <a:ext cx="1295400" cy="5232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stCxn id="5" idx="1"/>
            <a:endCxn id="70" idx="6"/>
          </p:cNvCxnSpPr>
          <p:nvPr/>
        </p:nvCxnSpPr>
        <p:spPr>
          <a:xfrm rot="10800000">
            <a:off x="6018884" y="2651402"/>
            <a:ext cx="1244065" cy="3048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3276600" y="2804159"/>
            <a:ext cx="4114801" cy="1907178"/>
            <a:chOff x="3276600" y="2895600"/>
            <a:chExt cx="4114801" cy="1907178"/>
          </a:xfrm>
        </p:grpSpPr>
        <p:cxnSp>
          <p:nvCxnSpPr>
            <p:cNvPr id="31" name="Straight Arrow Connector 30"/>
            <p:cNvCxnSpPr/>
            <p:nvPr/>
          </p:nvCxnSpPr>
          <p:spPr>
            <a:xfrm rot="16200000" flipV="1">
              <a:off x="2895600" y="3276600"/>
              <a:ext cx="1905000" cy="11430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4406537" y="4790064"/>
              <a:ext cx="2984864" cy="1271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772990" y="2980507"/>
            <a:ext cx="3657600" cy="900981"/>
            <a:chOff x="3733801" y="3124200"/>
            <a:chExt cx="3657600" cy="900981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>
              <a:off x="3733801" y="3124200"/>
              <a:ext cx="3200409" cy="85649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934200" y="3975463"/>
              <a:ext cx="457201" cy="4971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781800" y="3352800"/>
            <a:ext cx="1905000" cy="1905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3886200" y="3200400"/>
            <a:ext cx="2895600" cy="990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0" y="396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নিউক্লয়াস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99 -0.27963 C -0.10938 -0.27963 0.00851 -0.13333 0.00851 0.04815 C 0.00851 0.22824 -0.10938 0.37593 -0.25399 0.37593 C -0.39878 0.37593 -0.51649 0.22824 -0.51649 0.04815 C -0.51649 -0.13333 -0.39878 -0.27963 -0.25399 -0.27963 Z " pathEditMode="relative" rAng="0" ptsTypes="fffff">
                                      <p:cBhvr>
                                        <p:cTn id="13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19" grpId="0" animBg="1"/>
      <p:bldP spid="19" grpId="1" animBg="1"/>
      <p:bldP spid="66" grpId="0" animBg="1"/>
      <p:bldP spid="70" grpId="0" animBg="1"/>
      <p:bldP spid="70" grpId="1" animBg="1"/>
      <p:bldP spid="5" grpId="0" animBg="1"/>
      <p:bldP spid="5" grpId="1" animBg="1"/>
      <p:bldP spid="28" grpId="0" animBg="1"/>
      <p:bldP spid="28" grpId="1" animBg="1"/>
      <p:bldP spid="34" grpId="0"/>
      <p:bldP spid="3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1406</TotalTime>
  <Words>181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PowerPoint Presentation</vt:lpstr>
      <vt:lpstr>পরিচিতি:</vt:lpstr>
      <vt:lpstr>তোমরা কি দেখছ?</vt:lpstr>
      <vt:lpstr>রাদারফোর্ডের পরমাণুর মডেল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মূল্যায়ন:</vt:lpstr>
      <vt:lpstr>বাড়ীর কাজ:</vt:lpstr>
      <vt:lpstr>ধন্যবাদ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পরিচিতিঃ</dc:title>
  <dc:creator>Valued Acer Customer</dc:creator>
  <cp:lastModifiedBy>Doel-1612i3</cp:lastModifiedBy>
  <cp:revision>798</cp:revision>
  <dcterms:created xsi:type="dcterms:W3CDTF">2012-04-13T09:07:25Z</dcterms:created>
  <dcterms:modified xsi:type="dcterms:W3CDTF">2012-11-13T10:52:45Z</dcterms:modified>
</cp:coreProperties>
</file>